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Manrope" pitchFamily="2" charset="0"/>
      <p:regular r:id="rId26"/>
      <p:bold r:id="rId27"/>
    </p:embeddedFont>
    <p:embeddedFont>
      <p:font typeface="Questrial" pitchFamily="2" charset="77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16">
          <p15:clr>
            <a:schemeClr val="dk2"/>
          </p15:clr>
        </p15:guide>
        <p15:guide id="2" pos="3139">
          <p15:clr>
            <a:schemeClr val="dk2"/>
          </p15:clr>
        </p15:guide>
        <p15:guide id="3" pos="939">
          <p15:clr>
            <a:schemeClr val="dk2"/>
          </p15:clr>
        </p15:guide>
        <p15:guide id="4" pos="2346">
          <p15:clr>
            <a:schemeClr val="dk2"/>
          </p15:clr>
        </p15:guide>
        <p15:guide id="5" pos="2402">
          <p15:clr>
            <a:schemeClr val="dk2"/>
          </p15:clr>
        </p15:guide>
        <p15:guide id="6" pos="4541">
          <p15:clr>
            <a:schemeClr val="dk2"/>
          </p15:clr>
        </p15:guide>
        <p15:guide id="7" pos="4595">
          <p15:clr>
            <a:schemeClr val="dk2"/>
          </p15:clr>
        </p15:guide>
        <p15:guide id="8" pos="5271">
          <p15:clr>
            <a:schemeClr val="dk2"/>
          </p15:clr>
        </p15:guide>
        <p15:guide id="9" pos="6784">
          <p15:clr>
            <a:schemeClr val="dk2"/>
          </p15:clr>
        </p15:guide>
        <p15:guide id="10" pos="6728">
          <p15:clr>
            <a:schemeClr val="dk2"/>
          </p15:clr>
        </p15:guide>
        <p15:guide id="12" pos="5328">
          <p15:clr>
            <a:schemeClr val="dk2"/>
          </p15:clr>
        </p15:guide>
        <p15:guide id="13" pos="7464">
          <p15:clr>
            <a:schemeClr val="dk2"/>
          </p15:clr>
        </p15:guide>
        <p15:guide id="14" pos="1612">
          <p15:clr>
            <a:schemeClr val="dk2"/>
          </p15:clr>
        </p15:guide>
        <p15:guide id="15" pos="1670">
          <p15:clr>
            <a:schemeClr val="dk2"/>
          </p15:clr>
        </p15:guide>
        <p15:guide id="16" pos="3085">
          <p15:clr>
            <a:schemeClr val="dk2"/>
          </p15:clr>
        </p15:guide>
        <p15:guide id="18">
          <p15:clr>
            <a:schemeClr val="dk2"/>
          </p15:clr>
        </p15:guide>
        <p15:guide id="19" pos="6056">
          <p15:clr>
            <a:schemeClr val="dk2"/>
          </p15:clr>
        </p15:guide>
        <p15:guide id="20" pos="5999">
          <p15:clr>
            <a:schemeClr val="dk2"/>
          </p15:clr>
        </p15:guide>
        <p15:guide id="21" pos="3804">
          <p15:clr>
            <a:schemeClr val="dk2"/>
          </p15:clr>
        </p15:guide>
        <p15:guide id="22" pos="3858">
          <p15:clr>
            <a:schemeClr val="dk2"/>
          </p15:clr>
        </p15:guide>
        <p15:guide id="23" orient="horz" pos="201">
          <p15:clr>
            <a:schemeClr val="dk2"/>
          </p15:clr>
        </p15:guide>
        <p15:guide id="24" orient="horz" pos="4089">
          <p15:clr>
            <a:schemeClr val="dk2"/>
          </p15:clr>
        </p15:guide>
        <p15:guide id="25" orient="horz" pos="2145">
          <p15:clr>
            <a:schemeClr val="dk2"/>
          </p15:clr>
        </p15:guide>
        <p15:guide id="26" orient="horz" pos="1170">
          <p15:clr>
            <a:schemeClr val="dk2"/>
          </p15:clr>
        </p15:guide>
        <p15:guide id="27" orient="horz" pos="3115">
          <p15:clr>
            <a:schemeClr val="dk2"/>
          </p15:clr>
        </p15:guide>
        <p15:guide id="28" orient="horz" pos="247">
          <p15:clr>
            <a:schemeClr val="dk2"/>
          </p15:clr>
        </p15:guide>
        <p15:guide id="29" orient="horz" pos="4021">
          <p15:clr>
            <a:schemeClr val="dk2"/>
          </p15:clr>
        </p15:guide>
        <p15:guide id="30" orient="horz" pos="1658">
          <p15:clr>
            <a:schemeClr val="dk2"/>
          </p15:clr>
        </p15:guide>
        <p15:guide id="31" orient="horz" pos="2662">
          <p15:clr>
            <a:schemeClr val="dk2"/>
          </p15:clr>
        </p15:guide>
        <p15:guide id="32" orient="horz" pos="3632">
          <p15:clr>
            <a:schemeClr val="dk2"/>
          </p15:clr>
        </p15:guide>
        <p15:guide id="33" orient="horz" pos="688">
          <p15:clr>
            <a:schemeClr val="dk2"/>
          </p15:clr>
        </p15:guide>
        <p15:guide id="34" pos="881">
          <p15:clr>
            <a:schemeClr val="dk2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00" d="100"/>
          <a:sy n="100" d="100"/>
        </p:scale>
        <p:origin x="1000" y="168"/>
      </p:cViewPr>
      <p:guideLst>
        <p:guide pos="216"/>
        <p:guide pos="3139"/>
        <p:guide pos="939"/>
        <p:guide pos="2346"/>
        <p:guide pos="2402"/>
        <p:guide pos="4541"/>
        <p:guide pos="4595"/>
        <p:guide pos="5271"/>
        <p:guide pos="6784"/>
        <p:guide pos="6728"/>
        <p:guide pos="5328"/>
        <p:guide pos="7464"/>
        <p:guide pos="1612"/>
        <p:guide pos="1670"/>
        <p:guide pos="3085"/>
        <p:guide/>
        <p:guide pos="6056"/>
        <p:guide pos="5999"/>
        <p:guide pos="3804"/>
        <p:guide pos="3858"/>
        <p:guide orient="horz" pos="201"/>
        <p:guide orient="horz" pos="4089"/>
        <p:guide orient="horz" pos="2145"/>
        <p:guide orient="horz" pos="1170"/>
        <p:guide orient="horz" pos="3115"/>
        <p:guide orient="horz" pos="247"/>
        <p:guide orient="horz" pos="4021"/>
        <p:guide orient="horz" pos="1658"/>
        <p:guide orient="horz" pos="2662"/>
        <p:guide orient="horz" pos="3632"/>
        <p:guide orient="horz" pos="688"/>
        <p:guide pos="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f091972b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f091972b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df091972b8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df091972b8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f091972b8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df091972b8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df091972b8_1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df091972b8_1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f091972b8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df091972b8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f091972b8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df091972b8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f091972b8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df091972b8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f091972b8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df091972b8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df091972b8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df091972b8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df091972b8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df091972b8_1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f091972b8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f091972b8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df091972b8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df091972b8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df091972b8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df091972b8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df091972b8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df091972b8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f091972b8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df091972b8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df091972b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df091972b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f091972b8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f091972b8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df091972b8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df091972b8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f091972b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df091972b8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e0c991313d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e0c991313d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f091972b8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df091972b8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f091972b8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df091972b8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f091972b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df091972b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gradFill>
          <a:gsLst>
            <a:gs pos="0">
              <a:srgbClr val="243C52"/>
            </a:gs>
            <a:gs pos="48700">
              <a:srgbClr val="192938"/>
            </a:gs>
            <a:gs pos="100000">
              <a:srgbClr val="0D151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157200" y="266700"/>
            <a:ext cx="37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1" u="none">
                <a:solidFill>
                  <a:srgbClr val="F7F8F8"/>
                </a:solidFill>
                <a:latin typeface="Manrope"/>
                <a:ea typeface="Manrope"/>
                <a:cs typeface="Manrope"/>
                <a:sym typeface="Manrope"/>
              </a:rPr>
              <a:t>‹#›</a:t>
            </a:fld>
            <a:endParaRPr sz="600" b="1" u="none">
              <a:solidFill>
                <a:srgbClr val="F7F8F8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bg>
      <p:bgPr>
        <a:gradFill>
          <a:gsLst>
            <a:gs pos="0">
              <a:srgbClr val="243C52"/>
            </a:gs>
            <a:gs pos="48700">
              <a:srgbClr val="192938"/>
            </a:gs>
            <a:gs pos="100000">
              <a:srgbClr val="0D151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/>
        </p:nvSpPr>
        <p:spPr>
          <a:xfrm>
            <a:off x="4662100" y="1143493"/>
            <a:ext cx="3912518" cy="1236755"/>
          </a:xfrm>
          <a:prstGeom prst="rect">
            <a:avLst/>
          </a:prstGeom>
          <a:solidFill>
            <a:srgbClr val="1B4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bg>
      <p:bgPr>
        <a:gradFill>
          <a:gsLst>
            <a:gs pos="0">
              <a:srgbClr val="243C52"/>
            </a:gs>
            <a:gs pos="48700">
              <a:srgbClr val="192938"/>
            </a:gs>
            <a:gs pos="100000">
              <a:srgbClr val="0D151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/>
          <p:nvPr/>
        </p:nvSpPr>
        <p:spPr>
          <a:xfrm>
            <a:off x="9632533" y="5329553"/>
            <a:ext cx="777872" cy="777872"/>
          </a:xfrm>
          <a:prstGeom prst="rect">
            <a:avLst/>
          </a:prstGeom>
          <a:solidFill>
            <a:srgbClr val="1B4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2"/>
          <p:cNvSpPr/>
          <p:nvPr/>
        </p:nvSpPr>
        <p:spPr>
          <a:xfrm>
            <a:off x="10410405" y="5329553"/>
            <a:ext cx="777872" cy="77787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gradFill>
          <a:gsLst>
            <a:gs pos="0">
              <a:srgbClr val="243C52"/>
            </a:gs>
            <a:gs pos="48700">
              <a:srgbClr val="192938"/>
            </a:gs>
            <a:gs pos="100000">
              <a:srgbClr val="0D151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7614138" y="2027854"/>
            <a:ext cx="3270739" cy="6625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bg>
      <p:bgPr>
        <a:gradFill>
          <a:gsLst>
            <a:gs pos="0">
              <a:srgbClr val="243C52"/>
            </a:gs>
            <a:gs pos="48700">
              <a:srgbClr val="192938"/>
            </a:gs>
            <a:gs pos="100000">
              <a:srgbClr val="0D151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7666892" y="5616318"/>
            <a:ext cx="2042422" cy="44734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gradFill>
          <a:gsLst>
            <a:gs pos="0">
              <a:srgbClr val="00FFFF"/>
            </a:gs>
            <a:gs pos="52000">
              <a:srgbClr val="007ECC"/>
            </a:gs>
            <a:gs pos="100000">
              <a:srgbClr val="00009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/>
          <p:nvPr/>
        </p:nvSpPr>
        <p:spPr>
          <a:xfrm>
            <a:off x="194734" y="160867"/>
            <a:ext cx="11802600" cy="653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5"/>
          <p:cNvSpPr/>
          <p:nvPr/>
        </p:nvSpPr>
        <p:spPr>
          <a:xfrm rot="5400000">
            <a:off x="-3085950" y="3086250"/>
            <a:ext cx="6858000" cy="685500"/>
          </a:xfrm>
          <a:prstGeom prst="rect">
            <a:avLst/>
          </a:prstGeom>
          <a:gradFill>
            <a:gsLst>
              <a:gs pos="0">
                <a:srgbClr val="1077D2"/>
              </a:gs>
              <a:gs pos="100000">
                <a:srgbClr val="09315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27000" dist="66675" algn="t" rotWithShape="0">
              <a:srgbClr val="0C0C0C">
                <a:alpha val="15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5"/>
          <p:cNvSpPr txBox="1"/>
          <p:nvPr/>
        </p:nvSpPr>
        <p:spPr>
          <a:xfrm>
            <a:off x="157200" y="266700"/>
            <a:ext cx="37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1" u="none">
                <a:solidFill>
                  <a:srgbClr val="F7F8F8"/>
                </a:solidFill>
                <a:latin typeface="Manrope"/>
                <a:ea typeface="Manrope"/>
                <a:cs typeface="Manrope"/>
                <a:sym typeface="Manrope"/>
              </a:rPr>
              <a:t>‹#›</a:t>
            </a:fld>
            <a:endParaRPr sz="600" b="1" u="none">
              <a:solidFill>
                <a:srgbClr val="F7F8F8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Main Slide">
  <p:cSld name="1_Main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Slides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dea 3">
  <p:cSld name="Big Idea_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>
            <a:spLocks noGrp="1"/>
          </p:cNvSpPr>
          <p:nvPr>
            <p:ph type="title"/>
          </p:nvPr>
        </p:nvSpPr>
        <p:spPr>
          <a:xfrm>
            <a:off x="344500" y="1786067"/>
            <a:ext cx="11026800" cy="262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9700" b="1"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Agenda (with image)">
  <p:cSld name="Agenda 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body" idx="1"/>
          </p:nvPr>
        </p:nvSpPr>
        <p:spPr>
          <a:xfrm>
            <a:off x="6565899" y="1811009"/>
            <a:ext cx="5454900" cy="43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600" b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1pPr>
            <a:lvl2pPr marL="914400" lvl="1" indent="-387350" algn="l" rtl="0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500"/>
              <a:buChar char="●"/>
              <a:defRPr/>
            </a:lvl2pPr>
            <a:lvl3pPr marL="1371600" lvl="2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AutoNum type="arabicPeriod"/>
              <a:defRPr/>
            </a:lvl3pPr>
            <a:lvl4pPr marL="1828800" lvl="3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­"/>
              <a:defRPr/>
            </a:lvl6pPr>
            <a:lvl7pPr marL="3200400" lvl="6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­"/>
              <a:defRPr/>
            </a:lvl7pPr>
            <a:lvl8pPr marL="3657600" lvl="7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­"/>
              <a:defRPr/>
            </a:lvl8pPr>
            <a:lvl9pPr marL="4114800" lvl="8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­"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body" idx="2"/>
          </p:nvPr>
        </p:nvSpPr>
        <p:spPr>
          <a:xfrm>
            <a:off x="6565899" y="856827"/>
            <a:ext cx="42573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228600" algn="l" rtl="0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SzPts val="2200"/>
              <a:buNone/>
              <a:defRPr/>
            </a:lvl2pPr>
            <a:lvl3pPr marL="1371600" lvl="2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AutoNum type="arabicPeriod"/>
              <a:defRPr/>
            </a:lvl3pPr>
            <a:lvl4pPr marL="1828800" lvl="3" indent="-3683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  <a:defRPr/>
            </a:lvl4pPr>
            <a:lvl5pPr marL="2286000" lvl="4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/>
            </a:lvl5pPr>
            <a:lvl6pPr marL="2743200" lvl="5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­"/>
              <a:defRPr/>
            </a:lvl6pPr>
            <a:lvl7pPr marL="3200400" lvl="6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­"/>
              <a:defRPr/>
            </a:lvl7pPr>
            <a:lvl8pPr marL="3657600" lvl="7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­"/>
              <a:defRPr/>
            </a:lvl8pPr>
            <a:lvl9pPr marL="4114800" lvl="8" indent="-3810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400"/>
              <a:buChar char="­"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10655808" y="613257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bg>
      <p:bgPr>
        <a:gradFill>
          <a:gsLst>
            <a:gs pos="0">
              <a:srgbClr val="243C52"/>
            </a:gs>
            <a:gs pos="48700">
              <a:srgbClr val="192938"/>
            </a:gs>
            <a:gs pos="100000">
              <a:srgbClr val="0D151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1" y="5524406"/>
            <a:ext cx="5720656" cy="133359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157200" y="266700"/>
            <a:ext cx="37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1" u="none">
                <a:solidFill>
                  <a:srgbClr val="F7F8F8"/>
                </a:solidFill>
                <a:latin typeface="Manrope"/>
                <a:ea typeface="Manrope"/>
                <a:cs typeface="Manrope"/>
                <a:sym typeface="Manrope"/>
              </a:rPr>
              <a:t>‹#›</a:t>
            </a:fld>
            <a:endParaRPr sz="600" b="1" u="none">
              <a:solidFill>
                <a:srgbClr val="F7F8F8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t="33596" b="33596"/>
          <a:stretch/>
        </p:blipFill>
        <p:spPr>
          <a:xfrm rot="-5400000">
            <a:off x="-85677" y="3312215"/>
            <a:ext cx="857155" cy="18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/>
          <p:nvPr/>
        </p:nvSpPr>
        <p:spPr>
          <a:xfrm>
            <a:off x="212100" y="6229700"/>
            <a:ext cx="261600" cy="261600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359" y="6286725"/>
            <a:ext cx="187083" cy="147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19;p3"/>
          <p:cNvCxnSpPr/>
          <p:nvPr/>
        </p:nvCxnSpPr>
        <p:spPr>
          <a:xfrm rot="10800000">
            <a:off x="342900" y="4058476"/>
            <a:ext cx="0" cy="199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20;p3"/>
          <p:cNvCxnSpPr/>
          <p:nvPr/>
        </p:nvCxnSpPr>
        <p:spPr>
          <a:xfrm rot="10800000">
            <a:off x="342900" y="688924"/>
            <a:ext cx="0" cy="199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bg>
      <p:bgPr>
        <a:gradFill>
          <a:gsLst>
            <a:gs pos="0">
              <a:srgbClr val="243C52"/>
            </a:gs>
            <a:gs pos="48700">
              <a:srgbClr val="192938"/>
            </a:gs>
            <a:gs pos="100000">
              <a:srgbClr val="0D151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8212774" y="5943600"/>
            <a:ext cx="3979226" cy="91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4250374" y="4724400"/>
            <a:ext cx="952500" cy="213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157200" y="266700"/>
            <a:ext cx="371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 b="1" u="none">
                <a:solidFill>
                  <a:srgbClr val="F7F8F8"/>
                </a:solidFill>
                <a:latin typeface="Manrope"/>
                <a:ea typeface="Manrope"/>
                <a:cs typeface="Manrope"/>
                <a:sym typeface="Manrope"/>
              </a:rPr>
              <a:t>‹#›</a:t>
            </a:fld>
            <a:endParaRPr sz="600" b="1" u="none">
              <a:solidFill>
                <a:srgbClr val="F7F8F8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t="33596" b="33596"/>
          <a:stretch/>
        </p:blipFill>
        <p:spPr>
          <a:xfrm rot="-5400000">
            <a:off x="-85677" y="3312215"/>
            <a:ext cx="857155" cy="1870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/>
          <p:nvPr/>
        </p:nvSpPr>
        <p:spPr>
          <a:xfrm>
            <a:off x="212100" y="6229700"/>
            <a:ext cx="261600" cy="261600"/>
          </a:xfrm>
          <a:prstGeom prst="rect">
            <a:avLst/>
          </a:prstGeom>
          <a:solidFill>
            <a:srgbClr val="F7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2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359" y="6286725"/>
            <a:ext cx="187083" cy="147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4"/>
          <p:cNvCxnSpPr/>
          <p:nvPr/>
        </p:nvCxnSpPr>
        <p:spPr>
          <a:xfrm rot="10800000">
            <a:off x="342900" y="4058476"/>
            <a:ext cx="0" cy="199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" name="Google Shape;29;p4"/>
          <p:cNvCxnSpPr/>
          <p:nvPr/>
        </p:nvCxnSpPr>
        <p:spPr>
          <a:xfrm rot="10800000">
            <a:off x="342900" y="688924"/>
            <a:ext cx="0" cy="1995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bg>
      <p:bgPr>
        <a:gradFill>
          <a:gsLst>
            <a:gs pos="0">
              <a:srgbClr val="243C52"/>
            </a:gs>
            <a:gs pos="48700">
              <a:srgbClr val="192938"/>
            </a:gs>
            <a:gs pos="100000">
              <a:srgbClr val="0D151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2100881" y="4514850"/>
            <a:ext cx="4566619" cy="23431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bg>
      <p:bgPr>
        <a:gradFill>
          <a:gsLst>
            <a:gs pos="0">
              <a:srgbClr val="243C52"/>
            </a:gs>
            <a:gs pos="48700">
              <a:srgbClr val="192938"/>
            </a:gs>
            <a:gs pos="100000">
              <a:srgbClr val="0D151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5428277"/>
            <a:ext cx="5812970" cy="142972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bg>
      <p:bgPr>
        <a:gradFill>
          <a:gsLst>
            <a:gs pos="0">
              <a:srgbClr val="243C52"/>
            </a:gs>
            <a:gs pos="48700">
              <a:srgbClr val="192938"/>
            </a:gs>
            <a:gs pos="100000">
              <a:srgbClr val="0D151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6096000" y="5442857"/>
            <a:ext cx="2064421" cy="7429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bg>
      <p:bgPr>
        <a:gradFill>
          <a:gsLst>
            <a:gs pos="0">
              <a:srgbClr val="243C52"/>
            </a:gs>
            <a:gs pos="48700">
              <a:srgbClr val="192938"/>
            </a:gs>
            <a:gs pos="100000">
              <a:srgbClr val="0D151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>
            <a:off x="885087" y="4026504"/>
            <a:ext cx="895500" cy="895500"/>
          </a:xfrm>
          <a:prstGeom prst="rect">
            <a:avLst/>
          </a:prstGeom>
          <a:solidFill>
            <a:srgbClr val="1B4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8"/>
          <p:cNvSpPr/>
          <p:nvPr/>
        </p:nvSpPr>
        <p:spPr>
          <a:xfrm>
            <a:off x="1751215" y="4026504"/>
            <a:ext cx="895500" cy="89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5642943" y="6113543"/>
            <a:ext cx="2186313" cy="74445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bg>
      <p:bgPr>
        <a:gradFill>
          <a:gsLst>
            <a:gs pos="0">
              <a:srgbClr val="243C52"/>
            </a:gs>
            <a:gs pos="48700">
              <a:srgbClr val="192938"/>
            </a:gs>
            <a:gs pos="100000">
              <a:srgbClr val="0D151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860090" y="5197348"/>
            <a:ext cx="777872" cy="77787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9"/>
          <p:cNvSpPr/>
          <p:nvPr/>
        </p:nvSpPr>
        <p:spPr>
          <a:xfrm>
            <a:off x="1637962" y="5197348"/>
            <a:ext cx="777872" cy="777872"/>
          </a:xfrm>
          <a:prstGeom prst="rect">
            <a:avLst/>
          </a:prstGeom>
          <a:solidFill>
            <a:srgbClr val="1B4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bg>
      <p:bgPr>
        <a:gradFill>
          <a:gsLst>
            <a:gs pos="0">
              <a:srgbClr val="243C52"/>
            </a:gs>
            <a:gs pos="48700">
              <a:srgbClr val="192938"/>
            </a:gs>
            <a:gs pos="100000">
              <a:srgbClr val="0D151D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/>
          <p:nvPr/>
        </p:nvSpPr>
        <p:spPr>
          <a:xfrm>
            <a:off x="2719486" y="4514348"/>
            <a:ext cx="4601730" cy="1828800"/>
          </a:xfrm>
          <a:prstGeom prst="rect">
            <a:avLst/>
          </a:prstGeom>
          <a:solidFill>
            <a:srgbClr val="1B4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 txBox="1"/>
          <p:nvPr/>
        </p:nvSpPr>
        <p:spPr>
          <a:xfrm>
            <a:off x="740175" y="4229600"/>
            <a:ext cx="287100" cy="10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1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"/>
          <p:cNvSpPr txBox="1"/>
          <p:nvPr/>
        </p:nvSpPr>
        <p:spPr>
          <a:xfrm>
            <a:off x="9259800" y="5453175"/>
            <a:ext cx="6495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1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0"/>
          <p:cNvSpPr txBox="1"/>
          <p:nvPr/>
        </p:nvSpPr>
        <p:spPr>
          <a:xfrm>
            <a:off x="7522650" y="3338375"/>
            <a:ext cx="31575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5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243C52"/>
      </a:dk1>
      <a:lt1>
        <a:srgbClr val="E7E6E6"/>
      </a:lt1>
      <a:dk2>
        <a:srgbClr val="FD463E"/>
      </a:dk2>
      <a:lt2>
        <a:srgbClr val="99D45B"/>
      </a:lt2>
      <a:accent1>
        <a:srgbClr val="1428A0"/>
      </a:accent1>
      <a:accent2>
        <a:srgbClr val="137AC5"/>
      </a:accent2>
      <a:accent3>
        <a:srgbClr val="1EB5E0"/>
      </a:accent3>
      <a:accent4>
        <a:srgbClr val="20C3B3"/>
      </a:accent4>
      <a:accent5>
        <a:srgbClr val="8295DD"/>
      </a:accent5>
      <a:accent6>
        <a:srgbClr val="FDB352"/>
      </a:accent6>
      <a:hlink>
        <a:srgbClr val="EEEEEE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Questrial</vt:lpstr>
      <vt:lpstr>Manrope</vt:lpstr>
      <vt:lpstr>Times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Sadie McMillan</cp:lastModifiedBy>
  <cp:revision>1</cp:revision>
  <dcterms:modified xsi:type="dcterms:W3CDTF">2024-07-18T16:46:54Z</dcterms:modified>
</cp:coreProperties>
</file>